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" y="5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rtse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BC824224-AF2E-4165-A8BE-E86EE9D31CF4}"/>
              </a:ext>
            </a:extLst>
          </p:cNvPr>
          <p:cNvSpPr/>
          <p:nvPr/>
        </p:nvSpPr>
        <p:spPr>
          <a:xfrm>
            <a:off x="0" y="-220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6F8490F-8CF5-47D6-BEBE-712029705324}"/>
              </a:ext>
            </a:extLst>
          </p:cNvPr>
          <p:cNvSpPr/>
          <p:nvPr/>
        </p:nvSpPr>
        <p:spPr>
          <a:xfrm>
            <a:off x="0" y="0"/>
            <a:ext cx="60934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EEEB34C9-ABF0-4965-BE87-FB0DBA6E4C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980000"/>
            <a:ext cx="6096000" cy="629367"/>
          </a:xfrm>
        </p:spPr>
        <p:txBody>
          <a:bodyPr lIns="234000" anchor="b" anchorCtr="0"/>
          <a:lstStyle>
            <a:lvl1pPr>
              <a:defRPr/>
            </a:lvl1pPr>
          </a:lstStyle>
          <a:p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eingeben</a:t>
            </a:r>
            <a:endParaRPr lang="en-US" noProof="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B7B528E-2532-45E1-8517-C482A10530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-676" y="4500000"/>
            <a:ext cx="6093400" cy="858866"/>
          </a:xfrm>
          <a:prstGeom prst="rect">
            <a:avLst/>
          </a:prstGeom>
        </p:spPr>
        <p:txBody>
          <a:bodyPr wrap="square" lIns="234000" tIns="90000" rIns="90000" bIns="90000" anchor="b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>
                <a:solidFill>
                  <a:schemeClr val="bg1"/>
                </a:solidFill>
                <a:latin typeface="+mj-lt"/>
              </a:defRPr>
            </a:lvl1pPr>
            <a:lvl2pPr marL="44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6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443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92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40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88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36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84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Name</a:t>
            </a:r>
          </a:p>
          <a:p>
            <a:r>
              <a:rPr lang="en-US" noProof="0" dirty="0"/>
              <a:t>Einheit</a:t>
            </a:r>
          </a:p>
        </p:txBody>
      </p:sp>
      <p:pic>
        <p:nvPicPr>
          <p:cNvPr id="10" name="Picture 3" descr="C:\Users\Steffen PC\Documents\Feuerwehr\Homepage\WappenDelbrueck.png">
            <a:extLst>
              <a:ext uri="{FF2B5EF4-FFF2-40B4-BE49-F238E27FC236}">
                <a16:creationId xmlns:a16="http://schemas.microsoft.com/office/drawing/2014/main" id="{F4904A50-2982-4971-A837-BD95F5E9E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8443" y="247983"/>
            <a:ext cx="635954" cy="748182"/>
          </a:xfrm>
          <a:prstGeom prst="rect">
            <a:avLst/>
          </a:prstGeom>
          <a:noFill/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B91F181-B297-42A1-ACA9-981674278F94}"/>
              </a:ext>
            </a:extLst>
          </p:cNvPr>
          <p:cNvSpPr txBox="1"/>
          <p:nvPr/>
        </p:nvSpPr>
        <p:spPr>
          <a:xfrm>
            <a:off x="5259209" y="1762"/>
            <a:ext cx="8344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Feuerwehr</a:t>
            </a:r>
            <a:endParaRPr lang="de-DE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63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404407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Agenda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852ACB67-8B1A-47BC-953C-09C8CEF927A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080000"/>
            <a:ext cx="10128447" cy="533160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b="0" baseline="0"/>
            </a:lvl1pPr>
            <a:lvl2pPr marL="715963" indent="-266700">
              <a:defRPr/>
            </a:lvl2pPr>
            <a:lvl3pPr marL="1074738" indent="-266700">
              <a:buFont typeface="Symbol" panose="05050102010706020507" pitchFamily="18" charset="2"/>
              <a:buChar char="-"/>
              <a:defRPr/>
            </a:lvl3pPr>
            <a:lvl4pPr marL="1431925" indent="-266700">
              <a:defRPr/>
            </a:lvl4pPr>
            <a:lvl5pPr marL="1790700" indent="-266700">
              <a:defRPr/>
            </a:lvl5pPr>
          </a:lstStyle>
          <a:p>
            <a:pPr lvl="0"/>
            <a:r>
              <a:rPr lang="en-US" noProof="0" dirty="0" err="1"/>
              <a:t>Klicken</a:t>
            </a:r>
            <a:r>
              <a:rPr lang="en-US" noProof="0" dirty="0"/>
              <a:t> um </a:t>
            </a:r>
            <a:r>
              <a:rPr lang="en-US" noProof="0" dirty="0" err="1"/>
              <a:t>Kapitel</a:t>
            </a:r>
            <a:r>
              <a:rPr lang="en-US" noProof="0" dirty="0"/>
              <a:t> </a:t>
            </a:r>
            <a:r>
              <a:rPr lang="en-US" noProof="0" dirty="0" err="1"/>
              <a:t>hinzuzufügen</a:t>
            </a:r>
            <a:r>
              <a:rPr lang="en-US" noProof="0" dirty="0"/>
              <a:t> (</a:t>
            </a:r>
            <a:r>
              <a:rPr lang="en-US" noProof="0" dirty="0" err="1"/>
              <a:t>aktives</a:t>
            </a:r>
            <a:r>
              <a:rPr lang="en-US" noProof="0" dirty="0"/>
              <a:t> </a:t>
            </a:r>
            <a:r>
              <a:rPr lang="en-US" noProof="0" dirty="0" err="1"/>
              <a:t>Kapitel</a:t>
            </a:r>
            <a:r>
              <a:rPr lang="en-US" noProof="0" dirty="0"/>
              <a:t> </a:t>
            </a:r>
            <a:r>
              <a:rPr lang="en-US" noProof="0" dirty="0" err="1"/>
              <a:t>fett</a:t>
            </a:r>
            <a:r>
              <a:rPr lang="en-US" noProof="0" dirty="0"/>
              <a:t>)</a:t>
            </a:r>
          </a:p>
          <a:p>
            <a:pPr lvl="1"/>
            <a:r>
              <a:rPr lang="en-US" noProof="0" dirty="0" err="1"/>
              <a:t>Ebene</a:t>
            </a:r>
            <a:r>
              <a:rPr lang="en-US" noProof="0" dirty="0"/>
              <a:t> 2</a:t>
            </a:r>
          </a:p>
          <a:p>
            <a:pPr lvl="2"/>
            <a:r>
              <a:rPr lang="en-US" noProof="0" dirty="0" err="1"/>
              <a:t>Ebene</a:t>
            </a:r>
            <a:r>
              <a:rPr lang="en-US" noProof="0" dirty="0"/>
              <a:t> 3</a:t>
            </a:r>
          </a:p>
          <a:p>
            <a:pPr lvl="3"/>
            <a:r>
              <a:rPr lang="en-US" noProof="0" dirty="0" err="1"/>
              <a:t>Ebene</a:t>
            </a:r>
            <a:r>
              <a:rPr lang="en-US" noProof="0" dirty="0"/>
              <a:t> 4</a:t>
            </a:r>
          </a:p>
          <a:p>
            <a:pPr lvl="4"/>
            <a:r>
              <a:rPr lang="en-US" noProof="0" dirty="0" err="1"/>
              <a:t>Ebene</a:t>
            </a:r>
            <a:r>
              <a:rPr lang="en-US" noProof="0" dirty="0"/>
              <a:t> 5</a:t>
            </a:r>
          </a:p>
          <a:p>
            <a:pPr lvl="0"/>
            <a:endParaRPr lang="en-US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DD51CE-A6E7-4691-9D39-C2A218836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75C97FED-E6F4-4995-BAED-BF509DC4F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852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361E60-CF99-44D5-92D4-2312F4CD1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8DEEF6EE-5E59-46A5-ABE4-44179E0F4F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75C55DB8-DB3E-4D3F-888A-EC4405D729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080000"/>
            <a:ext cx="10128447" cy="53316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Text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pPr lvl="1"/>
            <a:r>
              <a:rPr lang="en-US" noProof="0" dirty="0" err="1"/>
              <a:t>Ebene</a:t>
            </a:r>
            <a:r>
              <a:rPr lang="en-US" noProof="0" dirty="0"/>
              <a:t> 2</a:t>
            </a:r>
          </a:p>
          <a:p>
            <a:pPr lvl="2"/>
            <a:r>
              <a:rPr lang="en-US" noProof="0" dirty="0" err="1"/>
              <a:t>Ebene</a:t>
            </a:r>
            <a:r>
              <a:rPr lang="en-US" noProof="0" dirty="0"/>
              <a:t> 3</a:t>
            </a:r>
          </a:p>
          <a:p>
            <a:pPr lvl="3"/>
            <a:r>
              <a:rPr lang="en-US" noProof="0" dirty="0" err="1"/>
              <a:t>Ebene</a:t>
            </a:r>
            <a:r>
              <a:rPr lang="en-US" noProof="0" dirty="0"/>
              <a:t> 4</a:t>
            </a:r>
          </a:p>
          <a:p>
            <a:pPr lvl="4"/>
            <a:r>
              <a:rPr lang="en-US" noProof="0" dirty="0" err="1"/>
              <a:t>Ebene</a:t>
            </a:r>
            <a:r>
              <a:rPr lang="en-US" noProof="0" dirty="0"/>
              <a:t> 5</a:t>
            </a:r>
          </a:p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773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3">
            <a:extLst>
              <a:ext uri="{FF2B5EF4-FFF2-40B4-BE49-F238E27FC236}">
                <a16:creationId xmlns:a16="http://schemas.microsoft.com/office/drawing/2014/main" id="{79FD6DF6-374A-4FF3-BEF7-BD91D67900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13182" y="1080000"/>
            <a:ext cx="4066116" cy="2883600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</p:txBody>
      </p:sp>
      <p:sp>
        <p:nvSpPr>
          <p:cNvPr id="9" name="Bildplatzhalter 12">
            <a:extLst>
              <a:ext uri="{FF2B5EF4-FFF2-40B4-BE49-F238E27FC236}">
                <a16:creationId xmlns:a16="http://schemas.microsoft.com/office/drawing/2014/main" id="{D5421084-07CB-4F89-BD1E-4CAB15C99AD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13181" y="3963600"/>
            <a:ext cx="4066117" cy="2883600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3D67D82-0D68-40CE-95E3-25A7D9144A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080000"/>
            <a:ext cx="8113181" cy="53316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Text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pPr lvl="1"/>
            <a:r>
              <a:rPr lang="en-US" noProof="0" dirty="0" err="1"/>
              <a:t>Ebene</a:t>
            </a:r>
            <a:r>
              <a:rPr lang="en-US" noProof="0" dirty="0"/>
              <a:t> 2</a:t>
            </a:r>
          </a:p>
          <a:p>
            <a:pPr lvl="2"/>
            <a:r>
              <a:rPr lang="en-US" noProof="0" dirty="0" err="1"/>
              <a:t>Ebene</a:t>
            </a:r>
            <a:r>
              <a:rPr lang="en-US" noProof="0" dirty="0"/>
              <a:t> 3</a:t>
            </a:r>
          </a:p>
          <a:p>
            <a:pPr lvl="3"/>
            <a:r>
              <a:rPr lang="en-US" noProof="0" dirty="0" err="1"/>
              <a:t>Ebene</a:t>
            </a:r>
            <a:r>
              <a:rPr lang="en-US" noProof="0" dirty="0"/>
              <a:t> 4</a:t>
            </a:r>
          </a:p>
          <a:p>
            <a:pPr lvl="4"/>
            <a:r>
              <a:rPr lang="en-US" noProof="0" dirty="0" err="1"/>
              <a:t>Ebene</a:t>
            </a:r>
            <a:r>
              <a:rPr lang="en-US" noProof="0" dirty="0"/>
              <a:t> 5</a:t>
            </a:r>
          </a:p>
          <a:p>
            <a:pPr lvl="0"/>
            <a:endParaRPr lang="en-US" noProof="0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43DB0DF-6B8F-476C-9D0E-FCDAD44FE6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75340281-4763-41E3-AB2C-C330AFAA7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6892443E-90C5-4489-B48D-D44CCFA5C7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</p:spTree>
    <p:extLst>
      <p:ext uri="{BB962C8B-B14F-4D97-AF65-F5344CB8AC3E}">
        <p14:creationId xmlns:p14="http://schemas.microsoft.com/office/powerpoint/2010/main" val="1495837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3">
            <a:extLst>
              <a:ext uri="{FF2B5EF4-FFF2-40B4-BE49-F238E27FC236}">
                <a16:creationId xmlns:a16="http://schemas.microsoft.com/office/drawing/2014/main" id="{0A2E8312-29F1-4168-BA55-7A99833B73A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9343" y="1117364"/>
            <a:ext cx="6096000" cy="5770801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73933A79-2B13-44D1-886F-5A0E89211A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080000"/>
            <a:ext cx="6095997" cy="53316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dirty="0"/>
              <a:t>Text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pPr lvl="1"/>
            <a:r>
              <a:rPr lang="en-US" noProof="0" dirty="0" err="1"/>
              <a:t>Ebene</a:t>
            </a:r>
            <a:r>
              <a:rPr lang="en-US" noProof="0" dirty="0"/>
              <a:t> 2</a:t>
            </a:r>
          </a:p>
          <a:p>
            <a:pPr lvl="2"/>
            <a:r>
              <a:rPr lang="en-US" noProof="0" dirty="0" err="1"/>
              <a:t>Ebene</a:t>
            </a:r>
            <a:r>
              <a:rPr lang="en-US" noProof="0" dirty="0"/>
              <a:t> 3</a:t>
            </a:r>
          </a:p>
          <a:p>
            <a:pPr lvl="3"/>
            <a:r>
              <a:rPr lang="en-US" noProof="0" dirty="0" err="1"/>
              <a:t>Ebene</a:t>
            </a:r>
            <a:r>
              <a:rPr lang="en-US" noProof="0" dirty="0"/>
              <a:t> 4</a:t>
            </a:r>
          </a:p>
          <a:p>
            <a:pPr lvl="4"/>
            <a:r>
              <a:rPr lang="en-US" noProof="0" dirty="0" err="1"/>
              <a:t>Ebene</a:t>
            </a:r>
            <a:r>
              <a:rPr lang="en-US" noProof="0" dirty="0"/>
              <a:t> 5</a:t>
            </a:r>
          </a:p>
          <a:p>
            <a:pPr lvl="0"/>
            <a:endParaRPr lang="en-US" noProof="0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B524CDE-67E2-45DF-9744-676C870E0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8D537A54-88EF-4602-86CE-05D1FDB2EE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06E537D9-118E-473F-87E6-45EA18FFD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</p:spTree>
    <p:extLst>
      <p:ext uri="{BB962C8B-B14F-4D97-AF65-F5344CB8AC3E}">
        <p14:creationId xmlns:p14="http://schemas.microsoft.com/office/powerpoint/2010/main" val="209752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2F1462A0-BEAA-4C89-9D49-C96DF9D20E5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080000"/>
            <a:ext cx="12201600" cy="5767200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C25990F-81BB-449F-80A1-3847133967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</p:spTree>
    <p:extLst>
      <p:ext uri="{BB962C8B-B14F-4D97-AF65-F5344CB8AC3E}">
        <p14:creationId xmlns:p14="http://schemas.microsoft.com/office/powerpoint/2010/main" val="985455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E1F6F3AB-ACCB-4550-9A81-03837D6E20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80000"/>
            <a:ext cx="6096000" cy="5767200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endParaRPr lang="de-DE" dirty="0"/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ED3810F6-F90D-46A3-ABC5-9C3C9775EF0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1080000"/>
            <a:ext cx="6096000" cy="5767200"/>
          </a:xfrm>
          <a:prstGeom prst="rect">
            <a:avLst/>
          </a:prstGeom>
          <a:ln w="6350"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lvl1pPr>
          </a:lstStyle>
          <a:p>
            <a:r>
              <a:rPr lang="en-US" noProof="0" dirty="0"/>
              <a:t>Bild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625FA85-6A7F-4C1C-B19F-FB5EA8E7FE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</p:spTree>
    <p:extLst>
      <p:ext uri="{BB962C8B-B14F-4D97-AF65-F5344CB8AC3E}">
        <p14:creationId xmlns:p14="http://schemas.microsoft.com/office/powerpoint/2010/main" val="344731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956406AC-8DB6-4192-BFA0-455ADE51EB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403200"/>
            <a:ext cx="10128447" cy="63736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eingeben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FA03F9-D0EF-46E8-874A-5564E19E2B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CBDE1836-44BF-4DEA-82E9-A944D1035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3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401843"/>
            <a:ext cx="10128447" cy="637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 eingeben</a:t>
            </a:r>
          </a:p>
        </p:txBody>
      </p:sp>
      <p:pic>
        <p:nvPicPr>
          <p:cNvPr id="1027" name="Picture 3" descr="C:\Users\Steffen PC\Documents\Feuerwehr\Homepage\WappenDelbrueck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55547" y="247983"/>
            <a:ext cx="635954" cy="748182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/>
        </p:nvSpPr>
        <p:spPr>
          <a:xfrm>
            <a:off x="11356313" y="1762"/>
            <a:ext cx="8344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Feuerwehr</a:t>
            </a:r>
            <a:endParaRPr lang="de-DE" sz="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E2D36119-3867-4F83-98BC-853A92453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80000"/>
            <a:ext cx="10128447" cy="5366558"/>
          </a:xfrm>
          <a:prstGeom prst="rect">
            <a:avLst/>
          </a:prstGeom>
        </p:spPr>
        <p:txBody>
          <a:bodyPr vert="horz" lIns="234000" tIns="19080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noProof="0" dirty="0"/>
              <a:t>Text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hinzufügen</a:t>
            </a:r>
            <a:endParaRPr lang="en-US" noProof="0" dirty="0"/>
          </a:p>
          <a:p>
            <a:pPr lvl="1"/>
            <a:r>
              <a:rPr lang="en-US" noProof="0" dirty="0" err="1"/>
              <a:t>Ebene</a:t>
            </a:r>
            <a:r>
              <a:rPr lang="en-US" noProof="0" dirty="0"/>
              <a:t> 2</a:t>
            </a:r>
          </a:p>
          <a:p>
            <a:pPr lvl="2"/>
            <a:r>
              <a:rPr lang="en-US" noProof="0" dirty="0" err="1"/>
              <a:t>Ebene</a:t>
            </a:r>
            <a:r>
              <a:rPr lang="en-US" noProof="0" dirty="0"/>
              <a:t> 3</a:t>
            </a:r>
          </a:p>
          <a:p>
            <a:pPr lvl="3"/>
            <a:r>
              <a:rPr lang="en-US" noProof="0" dirty="0" err="1"/>
              <a:t>Ebene</a:t>
            </a:r>
            <a:r>
              <a:rPr lang="en-US" noProof="0" dirty="0"/>
              <a:t> 4</a:t>
            </a:r>
          </a:p>
          <a:p>
            <a:pPr lvl="4"/>
            <a:r>
              <a:rPr lang="en-US" noProof="0" dirty="0" err="1"/>
              <a:t>Ebene</a:t>
            </a:r>
            <a:r>
              <a:rPr lang="en-US" noProof="0" dirty="0"/>
              <a:t> 5</a:t>
            </a:r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6FBCF197-0DDB-49AD-BBFA-3DD0B6D8D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7409" y="6416096"/>
            <a:ext cx="4640201" cy="441325"/>
          </a:xfrm>
          <a:prstGeom prst="rect">
            <a:avLst/>
          </a:prstGeom>
        </p:spPr>
        <p:txBody>
          <a:bodyPr vert="horz" lIns="90000" tIns="36000" rIns="91440" bIns="36000" rtlCol="0" anchor="ctr"/>
          <a:lstStyle>
            <a:lvl1pPr algn="l">
              <a:defRPr sz="110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5761B38-C794-4FCB-B7ED-EA98C9ED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16096"/>
            <a:ext cx="754187" cy="4419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91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pitchFamily="2" charset="2"/>
        <a:buNone/>
        <a:tabLst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Symbol" pitchFamily="18" charset="2"/>
        <a:buChar char="-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Symbol" pitchFamily="18" charset="2"/>
        <a:buChar char="-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D281900-9635-4623-B9D9-8960B7586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Beispielpräsentation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EDF158D8-8506-4A08-B67C-ADC5C30B9A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Max Mustermann</a:t>
            </a:r>
          </a:p>
          <a:p>
            <a:r>
              <a:rPr lang="de-DE" dirty="0"/>
              <a:t>Löschzug Musterstadt</a:t>
            </a:r>
          </a:p>
        </p:txBody>
      </p:sp>
    </p:spTree>
    <p:extLst>
      <p:ext uri="{BB962C8B-B14F-4D97-AF65-F5344CB8AC3E}">
        <p14:creationId xmlns:p14="http://schemas.microsoft.com/office/powerpoint/2010/main" val="156954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09195-932D-4893-ACA6-D3C6FB73B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F61FE4-ECC2-49E6-BCAE-F7459A501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b="1" dirty="0"/>
              <a:t>Kapitel 1</a:t>
            </a:r>
          </a:p>
          <a:p>
            <a:r>
              <a:rPr lang="de-DE" dirty="0"/>
              <a:t>Kapitel 2</a:t>
            </a:r>
          </a:p>
          <a:p>
            <a:r>
              <a:rPr lang="de-DE" dirty="0"/>
              <a:t>Kapitel 3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04D2DD-EE7E-4DA8-8A57-F3FF76DF5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Text Fußzeile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8FD88A-512C-4778-B688-4B469789C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212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7EE50C8-2DCF-48C5-89CA-E029B8D0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 Kapitel 1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3CC09B-E30C-40CB-A0EB-B2A694C3F1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Text Kapitel 1</a:t>
            </a:r>
          </a:p>
          <a:p>
            <a:pPr lvl="1"/>
            <a:r>
              <a:rPr lang="de-DE" dirty="0"/>
              <a:t>Text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633B9A-54BF-49B2-B966-90BA9388C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Text Fußzeile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CF44B1-3550-4874-ABB3-730508317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4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09195-932D-4893-ACA6-D3C6FB73B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F61FE4-ECC2-49E6-BCAE-F7459A501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Kapitel 1</a:t>
            </a:r>
          </a:p>
          <a:p>
            <a:r>
              <a:rPr lang="de-DE" b="1" dirty="0"/>
              <a:t>Kapitel 2</a:t>
            </a:r>
          </a:p>
          <a:p>
            <a:r>
              <a:rPr lang="de-DE" dirty="0"/>
              <a:t>Kapitel 3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A4D227-5C62-42D7-BD15-68F26521C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Text Fußzeile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44FB95E-DCEE-44AC-A68A-53AECA789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20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CA04211-C2BE-469B-9356-74D0224F83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3CC09B-E30C-40CB-A0EB-B2A694C3F1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Text Kapitel 2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7EE50C8-2DCF-48C5-89CA-E029B8D0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 Kapitel 2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83A89A4-FAC3-479E-A83D-CEBDA394F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Text Fußzeile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8611659-69A7-4C71-9CED-6CC0282CB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549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09195-932D-4893-ACA6-D3C6FB73B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8F61FE4-ECC2-49E6-BCAE-F7459A501C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Kapitel 1</a:t>
            </a:r>
          </a:p>
          <a:p>
            <a:r>
              <a:rPr lang="de-DE" dirty="0"/>
              <a:t>Kapitel 2</a:t>
            </a:r>
          </a:p>
          <a:p>
            <a:r>
              <a:rPr lang="de-DE" b="1" dirty="0"/>
              <a:t>Kapitel 3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54BCCF-AB67-4A53-9BB2-5650B4F7E3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Text Fußzeile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413169-D07B-44B4-8478-F54CD0EAC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051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4868FDBE-CB38-49A8-98A3-EF7A0D49986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87F31C4-BBC4-49A4-9A55-EDFAC13B2D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3CC09B-E30C-40CB-A0EB-B2A694C3F1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Text Kapitel 3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7EE50C8-2DCF-48C5-89CA-E029B8D00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 Kapitel 3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9059227-45DB-40E9-A05F-6CF1AFEE09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Text Fußzeile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646D390-238B-47D8-8202-1F72D559EC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6AE60A-B69C-4790-82F7-3882EDF23186}" type="slidenum">
              <a:rPr lang="de-DE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2360930"/>
      </p:ext>
    </p:extLst>
  </p:cSld>
  <p:clrMapOvr>
    <a:masterClrMapping/>
  </p:clrMapOvr>
</p:sld>
</file>

<file path=ppt/theme/theme1.xml><?xml version="1.0" encoding="utf-8"?>
<a:theme xmlns:a="http://schemas.openxmlformats.org/drawingml/2006/main" name="2018_Vorlage_Präsentation_Feuerwehr_Delbrück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24C037D3-6BC6-4949-9E0B-1221221CDEAC}" vid="{196BDF0E-8A9C-4289-85E0-F6FCF3D9D88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2019_Präsentationsvorlage_Feuerwehr_Delbrück_V1</Template>
  <TotalTime>0</TotalTime>
  <Words>63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2018_Vorlage_Präsentation_Feuerwehr_Delbrück</vt:lpstr>
      <vt:lpstr>Beispielpräsentation</vt:lpstr>
      <vt:lpstr>Agenda</vt:lpstr>
      <vt:lpstr>Inhalt Kapitel 1</vt:lpstr>
      <vt:lpstr>Agenda</vt:lpstr>
      <vt:lpstr>Inhalt Kapitel 2</vt:lpstr>
      <vt:lpstr>Agenda</vt:lpstr>
      <vt:lpstr>Inhalt Kapitel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Beispielpräsentation</dc:title>
  <dc:creator>Steffen PC</dc:creator>
  <cp:lastModifiedBy>Steffen Knapp</cp:lastModifiedBy>
  <cp:revision>1</cp:revision>
  <dcterms:created xsi:type="dcterms:W3CDTF">2019-11-28T18:55:57Z</dcterms:created>
  <dcterms:modified xsi:type="dcterms:W3CDTF">2019-11-28T18:56:34Z</dcterms:modified>
</cp:coreProperties>
</file>